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3874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073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997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767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97255"/>
            <a:ext cx="4040188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989969"/>
            <a:ext cx="4040188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97255"/>
            <a:ext cx="4041775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969"/>
            <a:ext cx="4041775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2058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5355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4108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22"/>
            <a:ext cx="3008313" cy="7773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79122"/>
            <a:ext cx="5111750" cy="3915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9519"/>
            <a:ext cx="3008313" cy="29851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3734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5851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764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8357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179"/>
            <a:ext cx="8229600" cy="298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41C-A487-0C45-A261-16903102544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URL</a:t>
            </a:r>
          </a:p>
        </p:txBody>
      </p:sp>
      <p:pic>
        <p:nvPicPr>
          <p:cNvPr id="7" name="Picture 6" descr="MD-flag-background-ppt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8" name="Picture 7" descr="UMBC-primary-logo-CMYK-on-blac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pic>
        <p:nvPicPr>
          <p:cNvPr id="10" name="Picture 9" descr="corner-el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18" y="3901058"/>
            <a:ext cx="1224081" cy="1242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90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PeopleSoft Finance</a:t>
            </a:r>
          </a:p>
        </p:txBody>
      </p:sp>
    </p:spTree>
    <p:extLst>
      <p:ext uri="{BB962C8B-B14F-4D97-AF65-F5344CB8AC3E}">
        <p14:creationId xmlns:p14="http://schemas.microsoft.com/office/powerpoint/2010/main" val="26894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A0EB-5E4B-4FCB-BA1A-592B920D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Transactions Requiring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91B7F-0E98-4830-9847-6F313885C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Entries</a:t>
            </a:r>
          </a:p>
          <a:p>
            <a:r>
              <a:rPr lang="en-US" dirty="0"/>
              <a:t>Budget Transfers (Budget Amendments)</a:t>
            </a:r>
          </a:p>
          <a:p>
            <a:r>
              <a:rPr lang="en-US" dirty="0" err="1"/>
              <a:t>eTravel</a:t>
            </a:r>
            <a:r>
              <a:rPr lang="en-US" dirty="0"/>
              <a:t> Requests </a:t>
            </a:r>
            <a:r>
              <a:rPr lang="en-US" sz="2400" dirty="0"/>
              <a:t>(new system being developed)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3E5DA-BB5E-449A-82EC-B7C8B3D1A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985" y="4189228"/>
            <a:ext cx="3067390" cy="63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8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8652-8F2F-4384-ACBF-AA26778C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Approvals 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849F1-A20C-49AC-A8C9-532CE8C88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709"/>
            <a:ext cx="8229600" cy="3247914"/>
          </a:xfrm>
        </p:spPr>
        <p:txBody>
          <a:bodyPr/>
          <a:lstStyle/>
          <a:p>
            <a:pPr algn="ctr"/>
            <a:r>
              <a:rPr lang="en-US" dirty="0"/>
              <a:t>Journal Entries</a:t>
            </a:r>
          </a:p>
          <a:p>
            <a:pPr algn="ctr"/>
            <a:r>
              <a:rPr lang="en-US" dirty="0"/>
              <a:t>Budget Transfers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D3365-8BFA-4955-AD0C-41706C5FC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024" y="2571750"/>
            <a:ext cx="6517557" cy="2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7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0DB4-79A1-47C4-8C19-8EDC318D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Pending Approvals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5463B6-33FE-489E-9C67-51FBC0605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51427"/>
            <a:ext cx="2902688" cy="2345366"/>
          </a:xfrm>
        </p:spPr>
        <p:txBody>
          <a:bodyPr>
            <a:normAutofit/>
          </a:bodyPr>
          <a:lstStyle/>
          <a:p>
            <a:r>
              <a:rPr lang="en-US" sz="1800" dirty="0"/>
              <a:t>Transaction type</a:t>
            </a:r>
          </a:p>
          <a:p>
            <a:r>
              <a:rPr lang="en-US" sz="1800" dirty="0"/>
              <a:t>ID number</a:t>
            </a:r>
          </a:p>
          <a:p>
            <a:r>
              <a:rPr lang="en-US" sz="1800" dirty="0"/>
              <a:t>Submission date</a:t>
            </a:r>
          </a:p>
          <a:p>
            <a:r>
              <a:rPr lang="en-US" sz="1800" dirty="0"/>
              <a:t>Name of originator</a:t>
            </a:r>
          </a:p>
          <a:p>
            <a:r>
              <a:rPr lang="en-US" sz="1800" dirty="0"/>
              <a:t>Dollar amount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0F3CAF3-33E5-4293-B587-25361B2A41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4293" y="3354493"/>
            <a:ext cx="8495414" cy="13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7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161245-DD3B-4265-92AA-4AFE1ABA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645"/>
            <a:ext cx="8229600" cy="50946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Transaction Details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A31205A-A7B1-4AB4-9D83-F17F4D808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302" y="1319213"/>
            <a:ext cx="8023396" cy="35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7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5DA2-4A79-44CE-8BCE-62F402C3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Approve or Deny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33C01C-D8CC-4973-A493-2675EDA3F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571" y="1813915"/>
            <a:ext cx="3942857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517B5-2FFC-462F-8D1C-AF5661DF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Accessing the Worklist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FFEE31A-0BAB-4CB2-AF63-8B6423ABE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51426"/>
            <a:ext cx="4038600" cy="3173395"/>
          </a:xfrm>
        </p:spPr>
        <p:txBody>
          <a:bodyPr>
            <a:normAutofit/>
          </a:bodyPr>
          <a:lstStyle/>
          <a:p>
            <a:pPr lvl="1"/>
            <a:r>
              <a:rPr lang="en-US" sz="3200" dirty="0" err="1"/>
              <a:t>eTravel</a:t>
            </a:r>
            <a:r>
              <a:rPr lang="en-US" sz="3200" dirty="0"/>
              <a:t> Approvals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22D2CD-B408-4639-B2EB-7B236A3834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24542" y="1451426"/>
            <a:ext cx="1010173" cy="358152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1B24805-8124-49D0-9A03-2096A4123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63" y="2254959"/>
            <a:ext cx="30480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2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97A46A-FC5F-407F-9BEA-C8791DED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Worklist</a:t>
            </a:r>
          </a:p>
        </p:txBody>
      </p:sp>
      <p:pic>
        <p:nvPicPr>
          <p:cNvPr id="12" name="Content Placeholder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A246EE-37C0-4C73-8D55-C209CF3FC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224" y="1609725"/>
            <a:ext cx="8169552" cy="2984500"/>
          </a:xfrm>
        </p:spPr>
      </p:pic>
    </p:spTree>
    <p:extLst>
      <p:ext uri="{BB962C8B-B14F-4D97-AF65-F5344CB8AC3E}">
        <p14:creationId xmlns:p14="http://schemas.microsoft.com/office/powerpoint/2010/main" val="42130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4DD1-80FC-4FD6-ABF5-C749009B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eTravel</a:t>
            </a:r>
            <a:r>
              <a:rPr lang="en-US" sz="3600" dirty="0"/>
              <a:t> Approval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0C3033D-B83A-4789-A5F9-A5E813B51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745" y="1938249"/>
            <a:ext cx="3534268" cy="126700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F6B129-8EFD-4EE5-9505-04B439F2B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376" y="3688276"/>
            <a:ext cx="6763694" cy="7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2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</Words>
  <Application>Microsoft Office PowerPoint</Application>
  <PresentationFormat>On-screen Show (16:9)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Approvals</vt:lpstr>
      <vt:lpstr>Transactions Requiring Approval</vt:lpstr>
      <vt:lpstr>Approvals Tile</vt:lpstr>
      <vt:lpstr>Pending Approvals</vt:lpstr>
      <vt:lpstr>Transaction Details</vt:lpstr>
      <vt:lpstr>Approve or Deny</vt:lpstr>
      <vt:lpstr>Accessing the Worklist</vt:lpstr>
      <vt:lpstr>Worklist</vt:lpstr>
      <vt:lpstr>eTravel Approval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Approvals</dc:title>
  <dc:creator>Margo Falahee</dc:creator>
  <cp:lastModifiedBy>Margo Falahee</cp:lastModifiedBy>
  <cp:revision>5</cp:revision>
  <dcterms:created xsi:type="dcterms:W3CDTF">2020-10-22T11:07:10Z</dcterms:created>
  <dcterms:modified xsi:type="dcterms:W3CDTF">2020-10-22T13:54:39Z</dcterms:modified>
</cp:coreProperties>
</file>