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C9E8E-C747-41B5-A631-DF0A8332CE5E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66B4EB-7783-425D-90C3-8DCC25A82D62}">
      <dgm:prSet/>
      <dgm:spPr/>
      <dgm:t>
        <a:bodyPr/>
        <a:lstStyle/>
        <a:p>
          <a:r>
            <a:rPr lang="en-US"/>
            <a:t>Business Unit</a:t>
          </a:r>
        </a:p>
      </dgm:t>
    </dgm:pt>
    <dgm:pt modelId="{05F02063-E2F8-47D6-AE14-E00094E12259}" type="parTrans" cxnId="{5B9C5C3F-9A50-48E0-BEB4-836E7811FB4C}">
      <dgm:prSet/>
      <dgm:spPr/>
      <dgm:t>
        <a:bodyPr/>
        <a:lstStyle/>
        <a:p>
          <a:endParaRPr lang="en-US"/>
        </a:p>
      </dgm:t>
    </dgm:pt>
    <dgm:pt modelId="{2F9967F5-38E8-4DF2-B4F8-BE4AF0C0405B}" type="sibTrans" cxnId="{5B9C5C3F-9A50-48E0-BEB4-836E7811FB4C}">
      <dgm:prSet/>
      <dgm:spPr/>
      <dgm:t>
        <a:bodyPr/>
        <a:lstStyle/>
        <a:p>
          <a:endParaRPr lang="en-US"/>
        </a:p>
      </dgm:t>
    </dgm:pt>
    <dgm:pt modelId="{64CE9022-143B-4D94-A3C5-8A341630DE28}">
      <dgm:prSet/>
      <dgm:spPr/>
      <dgm:t>
        <a:bodyPr/>
        <a:lstStyle/>
        <a:p>
          <a:r>
            <a:rPr lang="en-US"/>
            <a:t>Fund Code</a:t>
          </a:r>
        </a:p>
      </dgm:t>
    </dgm:pt>
    <dgm:pt modelId="{C3890D34-7988-40E0-B086-3B1D1CAB17D0}" type="parTrans" cxnId="{78AD1D5E-81EA-44EC-B417-F3521EEFB322}">
      <dgm:prSet/>
      <dgm:spPr/>
      <dgm:t>
        <a:bodyPr/>
        <a:lstStyle/>
        <a:p>
          <a:endParaRPr lang="en-US"/>
        </a:p>
      </dgm:t>
    </dgm:pt>
    <dgm:pt modelId="{0676372F-6D99-4E53-97C1-91DFBB427DA7}" type="sibTrans" cxnId="{78AD1D5E-81EA-44EC-B417-F3521EEFB322}">
      <dgm:prSet/>
      <dgm:spPr/>
      <dgm:t>
        <a:bodyPr/>
        <a:lstStyle/>
        <a:p>
          <a:endParaRPr lang="en-US"/>
        </a:p>
      </dgm:t>
    </dgm:pt>
    <dgm:pt modelId="{4093ECDC-0B4C-41B9-8188-BC614666E1A5}">
      <dgm:prSet/>
      <dgm:spPr/>
      <dgm:t>
        <a:bodyPr/>
        <a:lstStyle/>
        <a:p>
          <a:r>
            <a:rPr lang="en-US"/>
            <a:t>Department</a:t>
          </a:r>
        </a:p>
      </dgm:t>
    </dgm:pt>
    <dgm:pt modelId="{8A36631F-66C4-4E48-BEB3-4BCEAE0B0540}" type="parTrans" cxnId="{4185F0A2-06FB-4988-A151-E5CFC167BC6B}">
      <dgm:prSet/>
      <dgm:spPr/>
      <dgm:t>
        <a:bodyPr/>
        <a:lstStyle/>
        <a:p>
          <a:endParaRPr lang="en-US"/>
        </a:p>
      </dgm:t>
    </dgm:pt>
    <dgm:pt modelId="{05FFDDB1-564E-43ED-9A44-D89F205F30D6}" type="sibTrans" cxnId="{4185F0A2-06FB-4988-A151-E5CFC167BC6B}">
      <dgm:prSet/>
      <dgm:spPr/>
      <dgm:t>
        <a:bodyPr/>
        <a:lstStyle/>
        <a:p>
          <a:endParaRPr lang="en-US"/>
        </a:p>
      </dgm:t>
    </dgm:pt>
    <dgm:pt modelId="{BE9FF32A-6A4B-49AB-B143-F2E20BB797FF}">
      <dgm:prSet/>
      <dgm:spPr/>
      <dgm:t>
        <a:bodyPr/>
        <a:lstStyle/>
        <a:p>
          <a:r>
            <a:rPr lang="en-US"/>
            <a:t>Account</a:t>
          </a:r>
        </a:p>
      </dgm:t>
    </dgm:pt>
    <dgm:pt modelId="{0BFB6322-0CFF-4320-B94E-0E914726CF3F}" type="parTrans" cxnId="{4C328174-94FF-400A-B058-B8657BCBEA21}">
      <dgm:prSet/>
      <dgm:spPr/>
      <dgm:t>
        <a:bodyPr/>
        <a:lstStyle/>
        <a:p>
          <a:endParaRPr lang="en-US"/>
        </a:p>
      </dgm:t>
    </dgm:pt>
    <dgm:pt modelId="{A89D7BF6-A879-4502-9951-B8680AE9F184}" type="sibTrans" cxnId="{4C328174-94FF-400A-B058-B8657BCBEA21}">
      <dgm:prSet/>
      <dgm:spPr/>
      <dgm:t>
        <a:bodyPr/>
        <a:lstStyle/>
        <a:p>
          <a:endParaRPr lang="en-US"/>
        </a:p>
      </dgm:t>
    </dgm:pt>
    <dgm:pt modelId="{1DD08317-AAD6-459B-A735-2965915E6996}">
      <dgm:prSet/>
      <dgm:spPr/>
      <dgm:t>
        <a:bodyPr/>
        <a:lstStyle/>
        <a:p>
          <a:r>
            <a:rPr lang="en-US"/>
            <a:t>Program Financial</a:t>
          </a:r>
        </a:p>
      </dgm:t>
    </dgm:pt>
    <dgm:pt modelId="{D17429E5-D6DC-407D-B0FF-B960A11D98AA}" type="parTrans" cxnId="{53DE6761-2C65-4C2D-8CAB-AF4E7229622F}">
      <dgm:prSet/>
      <dgm:spPr/>
      <dgm:t>
        <a:bodyPr/>
        <a:lstStyle/>
        <a:p>
          <a:endParaRPr lang="en-US"/>
        </a:p>
      </dgm:t>
    </dgm:pt>
    <dgm:pt modelId="{32161117-BB15-4FB4-8D84-A6C54E9C3C21}" type="sibTrans" cxnId="{53DE6761-2C65-4C2D-8CAB-AF4E7229622F}">
      <dgm:prSet/>
      <dgm:spPr/>
      <dgm:t>
        <a:bodyPr/>
        <a:lstStyle/>
        <a:p>
          <a:endParaRPr lang="en-US"/>
        </a:p>
      </dgm:t>
    </dgm:pt>
    <dgm:pt modelId="{70D71A80-A62B-4724-8210-06B5E068D317}" type="pres">
      <dgm:prSet presAssocID="{3DBC9E8E-C747-41B5-A631-DF0A8332CE5E}" presName="root" presStyleCnt="0">
        <dgm:presLayoutVars>
          <dgm:dir/>
          <dgm:resizeHandles val="exact"/>
        </dgm:presLayoutVars>
      </dgm:prSet>
      <dgm:spPr/>
    </dgm:pt>
    <dgm:pt modelId="{3A0C1F18-6FC4-4476-8B9B-9B2662B0E61B}" type="pres">
      <dgm:prSet presAssocID="{3F66B4EB-7783-425D-90C3-8DCC25A82D62}" presName="compNode" presStyleCnt="0"/>
      <dgm:spPr/>
    </dgm:pt>
    <dgm:pt modelId="{8EF1D726-97BE-4E80-9D8F-C681EDD15011}" type="pres">
      <dgm:prSet presAssocID="{3F66B4EB-7783-425D-90C3-8DCC25A82D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2124765-8CC5-455C-9F00-ED7E1BC8957F}" type="pres">
      <dgm:prSet presAssocID="{3F66B4EB-7783-425D-90C3-8DCC25A82D62}" presName="spaceRect" presStyleCnt="0"/>
      <dgm:spPr/>
    </dgm:pt>
    <dgm:pt modelId="{05256437-C621-4223-9232-7C2D0707C85A}" type="pres">
      <dgm:prSet presAssocID="{3F66B4EB-7783-425D-90C3-8DCC25A82D62}" presName="textRect" presStyleLbl="revTx" presStyleIdx="0" presStyleCnt="5">
        <dgm:presLayoutVars>
          <dgm:chMax val="1"/>
          <dgm:chPref val="1"/>
        </dgm:presLayoutVars>
      </dgm:prSet>
      <dgm:spPr/>
    </dgm:pt>
    <dgm:pt modelId="{86B689C5-165E-48BD-95E2-383189E1E5B4}" type="pres">
      <dgm:prSet presAssocID="{2F9967F5-38E8-4DF2-B4F8-BE4AF0C0405B}" presName="sibTrans" presStyleCnt="0"/>
      <dgm:spPr/>
    </dgm:pt>
    <dgm:pt modelId="{C9A9B865-516B-4D98-B056-FF2A9A89667D}" type="pres">
      <dgm:prSet presAssocID="{64CE9022-143B-4D94-A3C5-8A341630DE28}" presName="compNode" presStyleCnt="0"/>
      <dgm:spPr/>
    </dgm:pt>
    <dgm:pt modelId="{1DD01E19-3799-4BD1-B2AA-C5C6EC0CA588}" type="pres">
      <dgm:prSet presAssocID="{64CE9022-143B-4D94-A3C5-8A341630DE2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6FCBEAB8-78CA-450C-B094-4B7A02E83B80}" type="pres">
      <dgm:prSet presAssocID="{64CE9022-143B-4D94-A3C5-8A341630DE28}" presName="spaceRect" presStyleCnt="0"/>
      <dgm:spPr/>
    </dgm:pt>
    <dgm:pt modelId="{B6BCA3C6-0C5C-465B-8BD2-8962C03CB1C5}" type="pres">
      <dgm:prSet presAssocID="{64CE9022-143B-4D94-A3C5-8A341630DE28}" presName="textRect" presStyleLbl="revTx" presStyleIdx="1" presStyleCnt="5">
        <dgm:presLayoutVars>
          <dgm:chMax val="1"/>
          <dgm:chPref val="1"/>
        </dgm:presLayoutVars>
      </dgm:prSet>
      <dgm:spPr/>
    </dgm:pt>
    <dgm:pt modelId="{063A031D-5A34-4B49-89EC-B4F70EDF80BA}" type="pres">
      <dgm:prSet presAssocID="{0676372F-6D99-4E53-97C1-91DFBB427DA7}" presName="sibTrans" presStyleCnt="0"/>
      <dgm:spPr/>
    </dgm:pt>
    <dgm:pt modelId="{71D38472-98CF-48C4-89ED-90B583D075F1}" type="pres">
      <dgm:prSet presAssocID="{4093ECDC-0B4C-41B9-8188-BC614666E1A5}" presName="compNode" presStyleCnt="0"/>
      <dgm:spPr/>
    </dgm:pt>
    <dgm:pt modelId="{4E9209AF-78EE-48D4-A760-031106555BCB}" type="pres">
      <dgm:prSet presAssocID="{4093ECDC-0B4C-41B9-8188-BC614666E1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840D731-E024-4131-B08B-E57EB18815A1}" type="pres">
      <dgm:prSet presAssocID="{4093ECDC-0B4C-41B9-8188-BC614666E1A5}" presName="spaceRect" presStyleCnt="0"/>
      <dgm:spPr/>
    </dgm:pt>
    <dgm:pt modelId="{44BEB68E-D73F-40DF-8834-2C6BAA6FDA0B}" type="pres">
      <dgm:prSet presAssocID="{4093ECDC-0B4C-41B9-8188-BC614666E1A5}" presName="textRect" presStyleLbl="revTx" presStyleIdx="2" presStyleCnt="5">
        <dgm:presLayoutVars>
          <dgm:chMax val="1"/>
          <dgm:chPref val="1"/>
        </dgm:presLayoutVars>
      </dgm:prSet>
      <dgm:spPr/>
    </dgm:pt>
    <dgm:pt modelId="{CD283B90-DB21-47EB-8209-7B27565DE71F}" type="pres">
      <dgm:prSet presAssocID="{05FFDDB1-564E-43ED-9A44-D89F205F30D6}" presName="sibTrans" presStyleCnt="0"/>
      <dgm:spPr/>
    </dgm:pt>
    <dgm:pt modelId="{D6BEC10B-487E-4B41-A89C-ADA5E52F390C}" type="pres">
      <dgm:prSet presAssocID="{BE9FF32A-6A4B-49AB-B143-F2E20BB797FF}" presName="compNode" presStyleCnt="0"/>
      <dgm:spPr/>
    </dgm:pt>
    <dgm:pt modelId="{A3206A69-797C-4848-91AF-F439EE8FF978}" type="pres">
      <dgm:prSet presAssocID="{BE9FF32A-6A4B-49AB-B143-F2E20BB797F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A003B7E-F147-4102-AB4B-AB71A01E410A}" type="pres">
      <dgm:prSet presAssocID="{BE9FF32A-6A4B-49AB-B143-F2E20BB797FF}" presName="spaceRect" presStyleCnt="0"/>
      <dgm:spPr/>
    </dgm:pt>
    <dgm:pt modelId="{C12B2924-6FE5-4E11-92AC-A5F42AB4DA16}" type="pres">
      <dgm:prSet presAssocID="{BE9FF32A-6A4B-49AB-B143-F2E20BB797FF}" presName="textRect" presStyleLbl="revTx" presStyleIdx="3" presStyleCnt="5">
        <dgm:presLayoutVars>
          <dgm:chMax val="1"/>
          <dgm:chPref val="1"/>
        </dgm:presLayoutVars>
      </dgm:prSet>
      <dgm:spPr/>
    </dgm:pt>
    <dgm:pt modelId="{38F80A8C-03BC-4493-8E66-79E69B0E243E}" type="pres">
      <dgm:prSet presAssocID="{A89D7BF6-A879-4502-9951-B8680AE9F184}" presName="sibTrans" presStyleCnt="0"/>
      <dgm:spPr/>
    </dgm:pt>
    <dgm:pt modelId="{F03F3017-C745-4D24-9488-4D5B5B53F667}" type="pres">
      <dgm:prSet presAssocID="{1DD08317-AAD6-459B-A735-2965915E6996}" presName="compNode" presStyleCnt="0"/>
      <dgm:spPr/>
    </dgm:pt>
    <dgm:pt modelId="{7F45342D-FB50-407C-A6C1-B7445479EC59}" type="pres">
      <dgm:prSet presAssocID="{1DD08317-AAD6-459B-A735-2965915E699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06BBBF3-C0D4-4DB1-A2F9-DDB63124E3F3}" type="pres">
      <dgm:prSet presAssocID="{1DD08317-AAD6-459B-A735-2965915E6996}" presName="spaceRect" presStyleCnt="0"/>
      <dgm:spPr/>
    </dgm:pt>
    <dgm:pt modelId="{4D512370-7ACB-4C99-83EC-6F0E5BD341C2}" type="pres">
      <dgm:prSet presAssocID="{1DD08317-AAD6-459B-A735-2965915E699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B9C5C3F-9A50-48E0-BEB4-836E7811FB4C}" srcId="{3DBC9E8E-C747-41B5-A631-DF0A8332CE5E}" destId="{3F66B4EB-7783-425D-90C3-8DCC25A82D62}" srcOrd="0" destOrd="0" parTransId="{05F02063-E2F8-47D6-AE14-E00094E12259}" sibTransId="{2F9967F5-38E8-4DF2-B4F8-BE4AF0C0405B}"/>
    <dgm:cxn modelId="{78AD1D5E-81EA-44EC-B417-F3521EEFB322}" srcId="{3DBC9E8E-C747-41B5-A631-DF0A8332CE5E}" destId="{64CE9022-143B-4D94-A3C5-8A341630DE28}" srcOrd="1" destOrd="0" parTransId="{C3890D34-7988-40E0-B086-3B1D1CAB17D0}" sibTransId="{0676372F-6D99-4E53-97C1-91DFBB427DA7}"/>
    <dgm:cxn modelId="{53DE6761-2C65-4C2D-8CAB-AF4E7229622F}" srcId="{3DBC9E8E-C747-41B5-A631-DF0A8332CE5E}" destId="{1DD08317-AAD6-459B-A735-2965915E6996}" srcOrd="4" destOrd="0" parTransId="{D17429E5-D6DC-407D-B0FF-B960A11D98AA}" sibTransId="{32161117-BB15-4FB4-8D84-A6C54E9C3C21}"/>
    <dgm:cxn modelId="{923D4D46-1EC8-44AA-977C-B5C8A3EF90C4}" type="presOf" srcId="{BE9FF32A-6A4B-49AB-B143-F2E20BB797FF}" destId="{C12B2924-6FE5-4E11-92AC-A5F42AB4DA16}" srcOrd="0" destOrd="0" presId="urn:microsoft.com/office/officeart/2018/2/layout/IconLabelList"/>
    <dgm:cxn modelId="{4C328174-94FF-400A-B058-B8657BCBEA21}" srcId="{3DBC9E8E-C747-41B5-A631-DF0A8332CE5E}" destId="{BE9FF32A-6A4B-49AB-B143-F2E20BB797FF}" srcOrd="3" destOrd="0" parTransId="{0BFB6322-0CFF-4320-B94E-0E914726CF3F}" sibTransId="{A89D7BF6-A879-4502-9951-B8680AE9F184}"/>
    <dgm:cxn modelId="{9D8C4592-88A5-4522-87F1-7C873B0294F2}" type="presOf" srcId="{3DBC9E8E-C747-41B5-A631-DF0A8332CE5E}" destId="{70D71A80-A62B-4724-8210-06B5E068D317}" srcOrd="0" destOrd="0" presId="urn:microsoft.com/office/officeart/2018/2/layout/IconLabelList"/>
    <dgm:cxn modelId="{3DCDDC93-2F08-4BD2-B3AB-E135F25727FF}" type="presOf" srcId="{3F66B4EB-7783-425D-90C3-8DCC25A82D62}" destId="{05256437-C621-4223-9232-7C2D0707C85A}" srcOrd="0" destOrd="0" presId="urn:microsoft.com/office/officeart/2018/2/layout/IconLabelList"/>
    <dgm:cxn modelId="{38B28AA0-E2D7-4D4C-97E9-D410D8C5C73A}" type="presOf" srcId="{4093ECDC-0B4C-41B9-8188-BC614666E1A5}" destId="{44BEB68E-D73F-40DF-8834-2C6BAA6FDA0B}" srcOrd="0" destOrd="0" presId="urn:microsoft.com/office/officeart/2018/2/layout/IconLabelList"/>
    <dgm:cxn modelId="{4185F0A2-06FB-4988-A151-E5CFC167BC6B}" srcId="{3DBC9E8E-C747-41B5-A631-DF0A8332CE5E}" destId="{4093ECDC-0B4C-41B9-8188-BC614666E1A5}" srcOrd="2" destOrd="0" parTransId="{8A36631F-66C4-4E48-BEB3-4BCEAE0B0540}" sibTransId="{05FFDDB1-564E-43ED-9A44-D89F205F30D6}"/>
    <dgm:cxn modelId="{AE9B7FB2-E77A-4E93-B436-2C91B509F316}" type="presOf" srcId="{1DD08317-AAD6-459B-A735-2965915E6996}" destId="{4D512370-7ACB-4C99-83EC-6F0E5BD341C2}" srcOrd="0" destOrd="0" presId="urn:microsoft.com/office/officeart/2018/2/layout/IconLabelList"/>
    <dgm:cxn modelId="{262624D2-138C-4257-9BCF-909EA6107D39}" type="presOf" srcId="{64CE9022-143B-4D94-A3C5-8A341630DE28}" destId="{B6BCA3C6-0C5C-465B-8BD2-8962C03CB1C5}" srcOrd="0" destOrd="0" presId="urn:microsoft.com/office/officeart/2018/2/layout/IconLabelList"/>
    <dgm:cxn modelId="{1D2350DC-D834-40DF-9B94-83109FB02599}" type="presParOf" srcId="{70D71A80-A62B-4724-8210-06B5E068D317}" destId="{3A0C1F18-6FC4-4476-8B9B-9B2662B0E61B}" srcOrd="0" destOrd="0" presId="urn:microsoft.com/office/officeart/2018/2/layout/IconLabelList"/>
    <dgm:cxn modelId="{5A351273-3E95-4938-9B27-7C694C8414D7}" type="presParOf" srcId="{3A0C1F18-6FC4-4476-8B9B-9B2662B0E61B}" destId="{8EF1D726-97BE-4E80-9D8F-C681EDD15011}" srcOrd="0" destOrd="0" presId="urn:microsoft.com/office/officeart/2018/2/layout/IconLabelList"/>
    <dgm:cxn modelId="{C8FAC59D-5BE0-4B79-860D-5E11109F8590}" type="presParOf" srcId="{3A0C1F18-6FC4-4476-8B9B-9B2662B0E61B}" destId="{52124765-8CC5-455C-9F00-ED7E1BC8957F}" srcOrd="1" destOrd="0" presId="urn:microsoft.com/office/officeart/2018/2/layout/IconLabelList"/>
    <dgm:cxn modelId="{3E8C4416-224D-47CA-8CE8-A6A722461BFF}" type="presParOf" srcId="{3A0C1F18-6FC4-4476-8B9B-9B2662B0E61B}" destId="{05256437-C621-4223-9232-7C2D0707C85A}" srcOrd="2" destOrd="0" presId="urn:microsoft.com/office/officeart/2018/2/layout/IconLabelList"/>
    <dgm:cxn modelId="{A6F7C798-04D7-4653-B96F-33AFC0CD03F7}" type="presParOf" srcId="{70D71A80-A62B-4724-8210-06B5E068D317}" destId="{86B689C5-165E-48BD-95E2-383189E1E5B4}" srcOrd="1" destOrd="0" presId="urn:microsoft.com/office/officeart/2018/2/layout/IconLabelList"/>
    <dgm:cxn modelId="{D26CDF0B-F022-4CC7-84A5-6BA5581ADB14}" type="presParOf" srcId="{70D71A80-A62B-4724-8210-06B5E068D317}" destId="{C9A9B865-516B-4D98-B056-FF2A9A89667D}" srcOrd="2" destOrd="0" presId="urn:microsoft.com/office/officeart/2018/2/layout/IconLabelList"/>
    <dgm:cxn modelId="{8CD0F3FC-1AE0-4C98-B221-DCC065811C9D}" type="presParOf" srcId="{C9A9B865-516B-4D98-B056-FF2A9A89667D}" destId="{1DD01E19-3799-4BD1-B2AA-C5C6EC0CA588}" srcOrd="0" destOrd="0" presId="urn:microsoft.com/office/officeart/2018/2/layout/IconLabelList"/>
    <dgm:cxn modelId="{9BD94B2D-7BC5-4EE7-9533-6EFD4A964682}" type="presParOf" srcId="{C9A9B865-516B-4D98-B056-FF2A9A89667D}" destId="{6FCBEAB8-78CA-450C-B094-4B7A02E83B80}" srcOrd="1" destOrd="0" presId="urn:microsoft.com/office/officeart/2018/2/layout/IconLabelList"/>
    <dgm:cxn modelId="{2FD0B0B0-6F56-486F-AFA5-8720CC2A0E1E}" type="presParOf" srcId="{C9A9B865-516B-4D98-B056-FF2A9A89667D}" destId="{B6BCA3C6-0C5C-465B-8BD2-8962C03CB1C5}" srcOrd="2" destOrd="0" presId="urn:microsoft.com/office/officeart/2018/2/layout/IconLabelList"/>
    <dgm:cxn modelId="{87B6BAAC-7849-42F7-9C8E-4406BA675451}" type="presParOf" srcId="{70D71A80-A62B-4724-8210-06B5E068D317}" destId="{063A031D-5A34-4B49-89EC-B4F70EDF80BA}" srcOrd="3" destOrd="0" presId="urn:microsoft.com/office/officeart/2018/2/layout/IconLabelList"/>
    <dgm:cxn modelId="{B867D01A-181F-45E6-84A2-F74E8B7C84EF}" type="presParOf" srcId="{70D71A80-A62B-4724-8210-06B5E068D317}" destId="{71D38472-98CF-48C4-89ED-90B583D075F1}" srcOrd="4" destOrd="0" presId="urn:microsoft.com/office/officeart/2018/2/layout/IconLabelList"/>
    <dgm:cxn modelId="{726BA1D9-619C-4791-919E-8A87CBDCA7E7}" type="presParOf" srcId="{71D38472-98CF-48C4-89ED-90B583D075F1}" destId="{4E9209AF-78EE-48D4-A760-031106555BCB}" srcOrd="0" destOrd="0" presId="urn:microsoft.com/office/officeart/2018/2/layout/IconLabelList"/>
    <dgm:cxn modelId="{BFC73C8E-CBD7-4B38-B428-7378157368B6}" type="presParOf" srcId="{71D38472-98CF-48C4-89ED-90B583D075F1}" destId="{9840D731-E024-4131-B08B-E57EB18815A1}" srcOrd="1" destOrd="0" presId="urn:microsoft.com/office/officeart/2018/2/layout/IconLabelList"/>
    <dgm:cxn modelId="{4B047C43-AA18-4427-B074-D64B30115434}" type="presParOf" srcId="{71D38472-98CF-48C4-89ED-90B583D075F1}" destId="{44BEB68E-D73F-40DF-8834-2C6BAA6FDA0B}" srcOrd="2" destOrd="0" presId="urn:microsoft.com/office/officeart/2018/2/layout/IconLabelList"/>
    <dgm:cxn modelId="{94CAEA1D-B04E-4E12-975B-FBC59BE49323}" type="presParOf" srcId="{70D71A80-A62B-4724-8210-06B5E068D317}" destId="{CD283B90-DB21-47EB-8209-7B27565DE71F}" srcOrd="5" destOrd="0" presId="urn:microsoft.com/office/officeart/2018/2/layout/IconLabelList"/>
    <dgm:cxn modelId="{8A146426-70EC-44E6-A62C-EAD0C3E14778}" type="presParOf" srcId="{70D71A80-A62B-4724-8210-06B5E068D317}" destId="{D6BEC10B-487E-4B41-A89C-ADA5E52F390C}" srcOrd="6" destOrd="0" presId="urn:microsoft.com/office/officeart/2018/2/layout/IconLabelList"/>
    <dgm:cxn modelId="{A10A02E9-2F34-493B-810E-51AEBEDD2534}" type="presParOf" srcId="{D6BEC10B-487E-4B41-A89C-ADA5E52F390C}" destId="{A3206A69-797C-4848-91AF-F439EE8FF978}" srcOrd="0" destOrd="0" presId="urn:microsoft.com/office/officeart/2018/2/layout/IconLabelList"/>
    <dgm:cxn modelId="{F5FE5393-B697-441B-A561-490494EB6128}" type="presParOf" srcId="{D6BEC10B-487E-4B41-A89C-ADA5E52F390C}" destId="{7A003B7E-F147-4102-AB4B-AB71A01E410A}" srcOrd="1" destOrd="0" presId="urn:microsoft.com/office/officeart/2018/2/layout/IconLabelList"/>
    <dgm:cxn modelId="{B47E2D4E-A0BD-447E-A933-6D7CBB218340}" type="presParOf" srcId="{D6BEC10B-487E-4B41-A89C-ADA5E52F390C}" destId="{C12B2924-6FE5-4E11-92AC-A5F42AB4DA16}" srcOrd="2" destOrd="0" presId="urn:microsoft.com/office/officeart/2018/2/layout/IconLabelList"/>
    <dgm:cxn modelId="{336046A3-20A4-45A4-81F2-628DB5EA507F}" type="presParOf" srcId="{70D71A80-A62B-4724-8210-06B5E068D317}" destId="{38F80A8C-03BC-4493-8E66-79E69B0E243E}" srcOrd="7" destOrd="0" presId="urn:microsoft.com/office/officeart/2018/2/layout/IconLabelList"/>
    <dgm:cxn modelId="{68C7AC62-CE9B-4407-8BDA-9C3C36CAD863}" type="presParOf" srcId="{70D71A80-A62B-4724-8210-06B5E068D317}" destId="{F03F3017-C745-4D24-9488-4D5B5B53F667}" srcOrd="8" destOrd="0" presId="urn:microsoft.com/office/officeart/2018/2/layout/IconLabelList"/>
    <dgm:cxn modelId="{3DBED6E3-08DC-46E5-876B-F32E1B64CD00}" type="presParOf" srcId="{F03F3017-C745-4D24-9488-4D5B5B53F667}" destId="{7F45342D-FB50-407C-A6C1-B7445479EC59}" srcOrd="0" destOrd="0" presId="urn:microsoft.com/office/officeart/2018/2/layout/IconLabelList"/>
    <dgm:cxn modelId="{F88E831C-563E-400C-9C1A-E295925D5F71}" type="presParOf" srcId="{F03F3017-C745-4D24-9488-4D5B5B53F667}" destId="{706BBBF3-C0D4-4DB1-A2F9-DDB63124E3F3}" srcOrd="1" destOrd="0" presId="urn:microsoft.com/office/officeart/2018/2/layout/IconLabelList"/>
    <dgm:cxn modelId="{42DF3D96-7B01-4346-970E-1E7D1E39AEF4}" type="presParOf" srcId="{F03F3017-C745-4D24-9488-4D5B5B53F667}" destId="{4D512370-7ACB-4C99-83EC-6F0E5BD341C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6D656-833F-4B0B-B434-9251B6773D3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651B967-F087-4E8A-831B-D2F0599230C4}">
      <dgm:prSet/>
      <dgm:spPr/>
      <dgm:t>
        <a:bodyPr/>
        <a:lstStyle/>
        <a:p>
          <a:r>
            <a:rPr lang="en-US"/>
            <a:t>PC Business Unit</a:t>
          </a:r>
        </a:p>
      </dgm:t>
    </dgm:pt>
    <dgm:pt modelId="{B47E2104-F967-490F-902B-03F3E02E47AD}" type="parTrans" cxnId="{5A751486-ED59-4D71-91AC-EB4DDF2D49A9}">
      <dgm:prSet/>
      <dgm:spPr/>
      <dgm:t>
        <a:bodyPr/>
        <a:lstStyle/>
        <a:p>
          <a:endParaRPr lang="en-US"/>
        </a:p>
      </dgm:t>
    </dgm:pt>
    <dgm:pt modelId="{89BE70FD-BB3B-48A1-83C4-828788ADD791}" type="sibTrans" cxnId="{5A751486-ED59-4D71-91AC-EB4DDF2D49A9}">
      <dgm:prSet/>
      <dgm:spPr/>
      <dgm:t>
        <a:bodyPr/>
        <a:lstStyle/>
        <a:p>
          <a:endParaRPr lang="en-US"/>
        </a:p>
      </dgm:t>
    </dgm:pt>
    <dgm:pt modelId="{7841A2D4-C7C0-4FCC-A635-CFD7E57827CC}">
      <dgm:prSet/>
      <dgm:spPr/>
      <dgm:t>
        <a:bodyPr/>
        <a:lstStyle/>
        <a:p>
          <a:r>
            <a:rPr lang="en-US"/>
            <a:t>Project/Grant </a:t>
          </a:r>
        </a:p>
      </dgm:t>
    </dgm:pt>
    <dgm:pt modelId="{4F7FFA07-5916-492C-A69B-F8E941700EA5}" type="parTrans" cxnId="{4AF2911B-C7C9-4C50-A27A-D084361B7756}">
      <dgm:prSet/>
      <dgm:spPr/>
      <dgm:t>
        <a:bodyPr/>
        <a:lstStyle/>
        <a:p>
          <a:endParaRPr lang="en-US"/>
        </a:p>
      </dgm:t>
    </dgm:pt>
    <dgm:pt modelId="{A3248AAB-8C3B-4EC3-BE72-3A1554EE7C3F}" type="sibTrans" cxnId="{4AF2911B-C7C9-4C50-A27A-D084361B7756}">
      <dgm:prSet/>
      <dgm:spPr/>
      <dgm:t>
        <a:bodyPr/>
        <a:lstStyle/>
        <a:p>
          <a:endParaRPr lang="en-US"/>
        </a:p>
      </dgm:t>
    </dgm:pt>
    <dgm:pt modelId="{FD2BBB35-BE67-46C5-A1D5-847461E0E7EB}">
      <dgm:prSet/>
      <dgm:spPr/>
      <dgm:t>
        <a:bodyPr/>
        <a:lstStyle/>
        <a:p>
          <a:r>
            <a:rPr lang="en-US"/>
            <a:t>Activity</a:t>
          </a:r>
        </a:p>
      </dgm:t>
    </dgm:pt>
    <dgm:pt modelId="{44725595-385A-45AE-A205-C70A24681E8F}" type="parTrans" cxnId="{1561B151-E956-4867-84FC-001B2EAE23B4}">
      <dgm:prSet/>
      <dgm:spPr/>
      <dgm:t>
        <a:bodyPr/>
        <a:lstStyle/>
        <a:p>
          <a:endParaRPr lang="en-US"/>
        </a:p>
      </dgm:t>
    </dgm:pt>
    <dgm:pt modelId="{3D0E644D-0324-4B05-9C8A-070284CB895E}" type="sibTrans" cxnId="{1561B151-E956-4867-84FC-001B2EAE23B4}">
      <dgm:prSet/>
      <dgm:spPr/>
      <dgm:t>
        <a:bodyPr/>
        <a:lstStyle/>
        <a:p>
          <a:endParaRPr lang="en-US"/>
        </a:p>
      </dgm:t>
    </dgm:pt>
    <dgm:pt modelId="{B9023F49-A9CB-45E9-9738-A238D9F493DC}" type="pres">
      <dgm:prSet presAssocID="{4236D656-833F-4B0B-B434-9251B6773D34}" presName="root" presStyleCnt="0">
        <dgm:presLayoutVars>
          <dgm:dir/>
          <dgm:resizeHandles val="exact"/>
        </dgm:presLayoutVars>
      </dgm:prSet>
      <dgm:spPr/>
    </dgm:pt>
    <dgm:pt modelId="{DD13740E-6A2B-4ECA-ABAF-186CD2144FDC}" type="pres">
      <dgm:prSet presAssocID="{0651B967-F087-4E8A-831B-D2F0599230C4}" presName="compNode" presStyleCnt="0"/>
      <dgm:spPr/>
    </dgm:pt>
    <dgm:pt modelId="{0CA6BF08-41A0-4A91-8869-BC3A9032BCCF}" type="pres">
      <dgm:prSet presAssocID="{0651B967-F087-4E8A-831B-D2F0599230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181D047-B20F-4E50-91D2-1EC7547667AF}" type="pres">
      <dgm:prSet presAssocID="{0651B967-F087-4E8A-831B-D2F0599230C4}" presName="spaceRect" presStyleCnt="0"/>
      <dgm:spPr/>
    </dgm:pt>
    <dgm:pt modelId="{163B5D40-9E09-42FE-AE33-8821FD12336E}" type="pres">
      <dgm:prSet presAssocID="{0651B967-F087-4E8A-831B-D2F0599230C4}" presName="textRect" presStyleLbl="revTx" presStyleIdx="0" presStyleCnt="3">
        <dgm:presLayoutVars>
          <dgm:chMax val="1"/>
          <dgm:chPref val="1"/>
        </dgm:presLayoutVars>
      </dgm:prSet>
      <dgm:spPr/>
    </dgm:pt>
    <dgm:pt modelId="{B52A8F74-4834-4010-B6EC-F09C01937D27}" type="pres">
      <dgm:prSet presAssocID="{89BE70FD-BB3B-48A1-83C4-828788ADD791}" presName="sibTrans" presStyleCnt="0"/>
      <dgm:spPr/>
    </dgm:pt>
    <dgm:pt modelId="{1738BA8E-4509-4F66-9841-A3F0D8F0CD01}" type="pres">
      <dgm:prSet presAssocID="{7841A2D4-C7C0-4FCC-A635-CFD7E57827CC}" presName="compNode" presStyleCnt="0"/>
      <dgm:spPr/>
    </dgm:pt>
    <dgm:pt modelId="{53743145-EDCC-4C4A-ADAB-193626CB8A32}" type="pres">
      <dgm:prSet presAssocID="{7841A2D4-C7C0-4FCC-A635-CFD7E57827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21E7BD7-090A-4848-9511-479931141C57}" type="pres">
      <dgm:prSet presAssocID="{7841A2D4-C7C0-4FCC-A635-CFD7E57827CC}" presName="spaceRect" presStyleCnt="0"/>
      <dgm:spPr/>
    </dgm:pt>
    <dgm:pt modelId="{3A4CA9BD-6391-41BE-B2E5-F888FE23C013}" type="pres">
      <dgm:prSet presAssocID="{7841A2D4-C7C0-4FCC-A635-CFD7E57827CC}" presName="textRect" presStyleLbl="revTx" presStyleIdx="1" presStyleCnt="3">
        <dgm:presLayoutVars>
          <dgm:chMax val="1"/>
          <dgm:chPref val="1"/>
        </dgm:presLayoutVars>
      </dgm:prSet>
      <dgm:spPr/>
    </dgm:pt>
    <dgm:pt modelId="{A1F9327B-F894-4E15-8EFC-070270E6EFA8}" type="pres">
      <dgm:prSet presAssocID="{A3248AAB-8C3B-4EC3-BE72-3A1554EE7C3F}" presName="sibTrans" presStyleCnt="0"/>
      <dgm:spPr/>
    </dgm:pt>
    <dgm:pt modelId="{E56E7758-A425-42C1-B750-50400B48C24A}" type="pres">
      <dgm:prSet presAssocID="{FD2BBB35-BE67-46C5-A1D5-847461E0E7EB}" presName="compNode" presStyleCnt="0"/>
      <dgm:spPr/>
    </dgm:pt>
    <dgm:pt modelId="{E44542D1-6335-45BF-8613-1DBF77AEEA11}" type="pres">
      <dgm:prSet presAssocID="{FD2BBB35-BE67-46C5-A1D5-847461E0E7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86A7C3B-DBB5-45C7-BBE3-952329E6F31A}" type="pres">
      <dgm:prSet presAssocID="{FD2BBB35-BE67-46C5-A1D5-847461E0E7EB}" presName="spaceRect" presStyleCnt="0"/>
      <dgm:spPr/>
    </dgm:pt>
    <dgm:pt modelId="{921C4A0C-A604-4B74-A453-A29FE89D89ED}" type="pres">
      <dgm:prSet presAssocID="{FD2BBB35-BE67-46C5-A1D5-847461E0E7E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AF2911B-C7C9-4C50-A27A-D084361B7756}" srcId="{4236D656-833F-4B0B-B434-9251B6773D34}" destId="{7841A2D4-C7C0-4FCC-A635-CFD7E57827CC}" srcOrd="1" destOrd="0" parTransId="{4F7FFA07-5916-492C-A69B-F8E941700EA5}" sibTransId="{A3248AAB-8C3B-4EC3-BE72-3A1554EE7C3F}"/>
    <dgm:cxn modelId="{AA885829-156D-4A9D-8F4B-4D2EFC4795EE}" type="presOf" srcId="{4236D656-833F-4B0B-B434-9251B6773D34}" destId="{B9023F49-A9CB-45E9-9738-A238D9F493DC}" srcOrd="0" destOrd="0" presId="urn:microsoft.com/office/officeart/2018/2/layout/IconLabelList"/>
    <dgm:cxn modelId="{B1133460-AB57-42F8-953A-4CB97FC37A55}" type="presOf" srcId="{7841A2D4-C7C0-4FCC-A635-CFD7E57827CC}" destId="{3A4CA9BD-6391-41BE-B2E5-F888FE23C013}" srcOrd="0" destOrd="0" presId="urn:microsoft.com/office/officeart/2018/2/layout/IconLabelList"/>
    <dgm:cxn modelId="{1561B151-E956-4867-84FC-001B2EAE23B4}" srcId="{4236D656-833F-4B0B-B434-9251B6773D34}" destId="{FD2BBB35-BE67-46C5-A1D5-847461E0E7EB}" srcOrd="2" destOrd="0" parTransId="{44725595-385A-45AE-A205-C70A24681E8F}" sibTransId="{3D0E644D-0324-4B05-9C8A-070284CB895E}"/>
    <dgm:cxn modelId="{5A751486-ED59-4D71-91AC-EB4DDF2D49A9}" srcId="{4236D656-833F-4B0B-B434-9251B6773D34}" destId="{0651B967-F087-4E8A-831B-D2F0599230C4}" srcOrd="0" destOrd="0" parTransId="{B47E2104-F967-490F-902B-03F3E02E47AD}" sibTransId="{89BE70FD-BB3B-48A1-83C4-828788ADD791}"/>
    <dgm:cxn modelId="{203EDCC2-30C7-4962-8B24-DF1E8BFB8003}" type="presOf" srcId="{FD2BBB35-BE67-46C5-A1D5-847461E0E7EB}" destId="{921C4A0C-A604-4B74-A453-A29FE89D89ED}" srcOrd="0" destOrd="0" presId="urn:microsoft.com/office/officeart/2018/2/layout/IconLabelList"/>
    <dgm:cxn modelId="{0A981CCE-6D42-4626-8BF3-7C1E40314B4F}" type="presOf" srcId="{0651B967-F087-4E8A-831B-D2F0599230C4}" destId="{163B5D40-9E09-42FE-AE33-8821FD12336E}" srcOrd="0" destOrd="0" presId="urn:microsoft.com/office/officeart/2018/2/layout/IconLabelList"/>
    <dgm:cxn modelId="{74EFAA08-64D3-44AD-8C19-F2C267B3956E}" type="presParOf" srcId="{B9023F49-A9CB-45E9-9738-A238D9F493DC}" destId="{DD13740E-6A2B-4ECA-ABAF-186CD2144FDC}" srcOrd="0" destOrd="0" presId="urn:microsoft.com/office/officeart/2018/2/layout/IconLabelList"/>
    <dgm:cxn modelId="{A7AAB5AD-A92F-4176-8862-8C53626D8D46}" type="presParOf" srcId="{DD13740E-6A2B-4ECA-ABAF-186CD2144FDC}" destId="{0CA6BF08-41A0-4A91-8869-BC3A9032BCCF}" srcOrd="0" destOrd="0" presId="urn:microsoft.com/office/officeart/2018/2/layout/IconLabelList"/>
    <dgm:cxn modelId="{F90E860F-7B03-4EA3-8E44-CB70ADE0F37D}" type="presParOf" srcId="{DD13740E-6A2B-4ECA-ABAF-186CD2144FDC}" destId="{D181D047-B20F-4E50-91D2-1EC7547667AF}" srcOrd="1" destOrd="0" presId="urn:microsoft.com/office/officeart/2018/2/layout/IconLabelList"/>
    <dgm:cxn modelId="{2018EE89-A7E1-43AD-9D34-6B52FB7422C5}" type="presParOf" srcId="{DD13740E-6A2B-4ECA-ABAF-186CD2144FDC}" destId="{163B5D40-9E09-42FE-AE33-8821FD12336E}" srcOrd="2" destOrd="0" presId="urn:microsoft.com/office/officeart/2018/2/layout/IconLabelList"/>
    <dgm:cxn modelId="{484FE8B2-82B0-4FAA-91BC-036E82DE086D}" type="presParOf" srcId="{B9023F49-A9CB-45E9-9738-A238D9F493DC}" destId="{B52A8F74-4834-4010-B6EC-F09C01937D27}" srcOrd="1" destOrd="0" presId="urn:microsoft.com/office/officeart/2018/2/layout/IconLabelList"/>
    <dgm:cxn modelId="{BF863D4E-A45A-4B43-8319-AC13CCA1CD1F}" type="presParOf" srcId="{B9023F49-A9CB-45E9-9738-A238D9F493DC}" destId="{1738BA8E-4509-4F66-9841-A3F0D8F0CD01}" srcOrd="2" destOrd="0" presId="urn:microsoft.com/office/officeart/2018/2/layout/IconLabelList"/>
    <dgm:cxn modelId="{7A978DC3-E189-410F-BEB3-59C6FF5EA4E3}" type="presParOf" srcId="{1738BA8E-4509-4F66-9841-A3F0D8F0CD01}" destId="{53743145-EDCC-4C4A-ADAB-193626CB8A32}" srcOrd="0" destOrd="0" presId="urn:microsoft.com/office/officeart/2018/2/layout/IconLabelList"/>
    <dgm:cxn modelId="{99A20A20-D258-49B8-B2DB-6E879AFF6050}" type="presParOf" srcId="{1738BA8E-4509-4F66-9841-A3F0D8F0CD01}" destId="{421E7BD7-090A-4848-9511-479931141C57}" srcOrd="1" destOrd="0" presId="urn:microsoft.com/office/officeart/2018/2/layout/IconLabelList"/>
    <dgm:cxn modelId="{4DC5999A-2111-46A9-A6E5-6A62DABB85E2}" type="presParOf" srcId="{1738BA8E-4509-4F66-9841-A3F0D8F0CD01}" destId="{3A4CA9BD-6391-41BE-B2E5-F888FE23C013}" srcOrd="2" destOrd="0" presId="urn:microsoft.com/office/officeart/2018/2/layout/IconLabelList"/>
    <dgm:cxn modelId="{B1C3851D-1A29-405A-98A2-6C28D8CBAB61}" type="presParOf" srcId="{B9023F49-A9CB-45E9-9738-A238D9F493DC}" destId="{A1F9327B-F894-4E15-8EFC-070270E6EFA8}" srcOrd="3" destOrd="0" presId="urn:microsoft.com/office/officeart/2018/2/layout/IconLabelList"/>
    <dgm:cxn modelId="{A8987B26-61FB-45E7-A959-05944E84BAEE}" type="presParOf" srcId="{B9023F49-A9CB-45E9-9738-A238D9F493DC}" destId="{E56E7758-A425-42C1-B750-50400B48C24A}" srcOrd="4" destOrd="0" presId="urn:microsoft.com/office/officeart/2018/2/layout/IconLabelList"/>
    <dgm:cxn modelId="{00C4A212-FB71-4AD5-9D42-4C9C9B868A63}" type="presParOf" srcId="{E56E7758-A425-42C1-B750-50400B48C24A}" destId="{E44542D1-6335-45BF-8613-1DBF77AEEA11}" srcOrd="0" destOrd="0" presId="urn:microsoft.com/office/officeart/2018/2/layout/IconLabelList"/>
    <dgm:cxn modelId="{31B7B272-F1B1-4DBB-8F88-8713637B8895}" type="presParOf" srcId="{E56E7758-A425-42C1-B750-50400B48C24A}" destId="{886A7C3B-DBB5-45C7-BBE3-952329E6F31A}" srcOrd="1" destOrd="0" presId="urn:microsoft.com/office/officeart/2018/2/layout/IconLabelList"/>
    <dgm:cxn modelId="{151B0E4E-EDD8-46FB-855E-3D4CEE49129E}" type="presParOf" srcId="{E56E7758-A425-42C1-B750-50400B48C24A}" destId="{921C4A0C-A604-4B74-A453-A29FE89D89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1D726-97BE-4E80-9D8F-C681EDD15011}">
      <dsp:nvSpPr>
        <dsp:cNvPr id="0" name=""/>
        <dsp:cNvSpPr/>
      </dsp:nvSpPr>
      <dsp:spPr>
        <a:xfrm>
          <a:off x="398652" y="770632"/>
          <a:ext cx="649423" cy="649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56437-C621-4223-9232-7C2D0707C85A}">
      <dsp:nvSpPr>
        <dsp:cNvPr id="0" name=""/>
        <dsp:cNvSpPr/>
      </dsp:nvSpPr>
      <dsp:spPr>
        <a:xfrm>
          <a:off x="1782" y="1636545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Business Unit</a:t>
          </a:r>
        </a:p>
      </dsp:txBody>
      <dsp:txXfrm>
        <a:off x="1782" y="1636545"/>
        <a:ext cx="1443164" cy="577265"/>
      </dsp:txXfrm>
    </dsp:sp>
    <dsp:sp modelId="{1DD01E19-3799-4BD1-B2AA-C5C6EC0CA588}">
      <dsp:nvSpPr>
        <dsp:cNvPr id="0" name=""/>
        <dsp:cNvSpPr/>
      </dsp:nvSpPr>
      <dsp:spPr>
        <a:xfrm>
          <a:off x="2094370" y="770632"/>
          <a:ext cx="649423" cy="649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CA3C6-0C5C-465B-8BD2-8962C03CB1C5}">
      <dsp:nvSpPr>
        <dsp:cNvPr id="0" name=""/>
        <dsp:cNvSpPr/>
      </dsp:nvSpPr>
      <dsp:spPr>
        <a:xfrm>
          <a:off x="1697500" y="1636545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Fund Code</a:t>
          </a:r>
        </a:p>
      </dsp:txBody>
      <dsp:txXfrm>
        <a:off x="1697500" y="1636545"/>
        <a:ext cx="1443164" cy="577265"/>
      </dsp:txXfrm>
    </dsp:sp>
    <dsp:sp modelId="{4E9209AF-78EE-48D4-A760-031106555BCB}">
      <dsp:nvSpPr>
        <dsp:cNvPr id="0" name=""/>
        <dsp:cNvSpPr/>
      </dsp:nvSpPr>
      <dsp:spPr>
        <a:xfrm>
          <a:off x="3790088" y="770632"/>
          <a:ext cx="649423" cy="649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EB68E-D73F-40DF-8834-2C6BAA6FDA0B}">
      <dsp:nvSpPr>
        <dsp:cNvPr id="0" name=""/>
        <dsp:cNvSpPr/>
      </dsp:nvSpPr>
      <dsp:spPr>
        <a:xfrm>
          <a:off x="3393217" y="1636545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Department</a:t>
          </a:r>
        </a:p>
      </dsp:txBody>
      <dsp:txXfrm>
        <a:off x="3393217" y="1636545"/>
        <a:ext cx="1443164" cy="577265"/>
      </dsp:txXfrm>
    </dsp:sp>
    <dsp:sp modelId="{A3206A69-797C-4848-91AF-F439EE8FF978}">
      <dsp:nvSpPr>
        <dsp:cNvPr id="0" name=""/>
        <dsp:cNvSpPr/>
      </dsp:nvSpPr>
      <dsp:spPr>
        <a:xfrm>
          <a:off x="5485805" y="770632"/>
          <a:ext cx="649423" cy="6494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B2924-6FE5-4E11-92AC-A5F42AB4DA16}">
      <dsp:nvSpPr>
        <dsp:cNvPr id="0" name=""/>
        <dsp:cNvSpPr/>
      </dsp:nvSpPr>
      <dsp:spPr>
        <a:xfrm>
          <a:off x="5088935" y="1636545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Account</a:t>
          </a:r>
        </a:p>
      </dsp:txBody>
      <dsp:txXfrm>
        <a:off x="5088935" y="1636545"/>
        <a:ext cx="1443164" cy="577265"/>
      </dsp:txXfrm>
    </dsp:sp>
    <dsp:sp modelId="{7F45342D-FB50-407C-A6C1-B7445479EC59}">
      <dsp:nvSpPr>
        <dsp:cNvPr id="0" name=""/>
        <dsp:cNvSpPr/>
      </dsp:nvSpPr>
      <dsp:spPr>
        <a:xfrm>
          <a:off x="7181523" y="770632"/>
          <a:ext cx="649423" cy="6494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12370-7ACB-4C99-83EC-6F0E5BD341C2}">
      <dsp:nvSpPr>
        <dsp:cNvPr id="0" name=""/>
        <dsp:cNvSpPr/>
      </dsp:nvSpPr>
      <dsp:spPr>
        <a:xfrm>
          <a:off x="6784653" y="1636545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Financial</a:t>
          </a:r>
        </a:p>
      </dsp:txBody>
      <dsp:txXfrm>
        <a:off x="6784653" y="1636545"/>
        <a:ext cx="1443164" cy="577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BF08-41A0-4A91-8869-BC3A9032BCCF}">
      <dsp:nvSpPr>
        <dsp:cNvPr id="0" name=""/>
        <dsp:cNvSpPr/>
      </dsp:nvSpPr>
      <dsp:spPr>
        <a:xfrm>
          <a:off x="750914" y="432641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5D40-9E09-42FE-AE33-8821FD12336E}">
      <dsp:nvSpPr>
        <dsp:cNvPr id="0" name=""/>
        <dsp:cNvSpPr/>
      </dsp:nvSpPr>
      <dsp:spPr>
        <a:xfrm>
          <a:off x="90151" y="1831802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PC Business Unit</a:t>
          </a:r>
        </a:p>
      </dsp:txBody>
      <dsp:txXfrm>
        <a:off x="90151" y="1831802"/>
        <a:ext cx="2402775" cy="720000"/>
      </dsp:txXfrm>
    </dsp:sp>
    <dsp:sp modelId="{53743145-EDCC-4C4A-ADAB-193626CB8A32}">
      <dsp:nvSpPr>
        <dsp:cNvPr id="0" name=""/>
        <dsp:cNvSpPr/>
      </dsp:nvSpPr>
      <dsp:spPr>
        <a:xfrm>
          <a:off x="3574175" y="432641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CA9BD-6391-41BE-B2E5-F888FE23C013}">
      <dsp:nvSpPr>
        <dsp:cNvPr id="0" name=""/>
        <dsp:cNvSpPr/>
      </dsp:nvSpPr>
      <dsp:spPr>
        <a:xfrm>
          <a:off x="2913412" y="1831802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Project/Grant </a:t>
          </a:r>
        </a:p>
      </dsp:txBody>
      <dsp:txXfrm>
        <a:off x="2913412" y="1831802"/>
        <a:ext cx="2402775" cy="720000"/>
      </dsp:txXfrm>
    </dsp:sp>
    <dsp:sp modelId="{E44542D1-6335-45BF-8613-1DBF77AEEA11}">
      <dsp:nvSpPr>
        <dsp:cNvPr id="0" name=""/>
        <dsp:cNvSpPr/>
      </dsp:nvSpPr>
      <dsp:spPr>
        <a:xfrm>
          <a:off x="6397436" y="432641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4A0C-A604-4B74-A453-A29FE89D89ED}">
      <dsp:nvSpPr>
        <dsp:cNvPr id="0" name=""/>
        <dsp:cNvSpPr/>
      </dsp:nvSpPr>
      <dsp:spPr>
        <a:xfrm>
          <a:off x="5736673" y="1831802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Activity</a:t>
          </a:r>
        </a:p>
      </dsp:txBody>
      <dsp:txXfrm>
        <a:off x="5736673" y="1831802"/>
        <a:ext cx="2402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AB8DF-DEFA-4D7F-BFC3-53CFDFEFB8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D544-B77E-4DA6-9197-B5D1472A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D544-B77E-4DA6-9197-B5D1472AA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Chartfield</a:t>
            </a:r>
            <a:r>
              <a:rPr lang="en-US" dirty="0"/>
              <a:t> classifications that are associated with UMBCs general ledger in PeopleSoft Finance are Business Unit, Fund Code, Department, Account, and Program Financial, otherwise called Prog 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D544-B77E-4DA6-9197-B5D1472AAF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grant or project is involved, that information is needed to further classify the transaction affected or requested.  The </a:t>
            </a:r>
            <a:r>
              <a:rPr lang="en-US" dirty="0" err="1"/>
              <a:t>Chartfield</a:t>
            </a:r>
            <a:r>
              <a:rPr lang="en-US" dirty="0"/>
              <a:t> in grant or project transactions include PC Business Unit, Project or Grant number, and the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D544-B77E-4DA6-9197-B5D1472AAF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D544-B77E-4DA6-9197-B5D1472AA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38745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0735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99795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1426"/>
            <a:ext cx="4038600" cy="3173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76781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97255"/>
            <a:ext cx="4040188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989969"/>
            <a:ext cx="4040188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7255"/>
            <a:ext cx="4041775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9969"/>
            <a:ext cx="4041775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20580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5355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141080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122"/>
            <a:ext cx="3008313" cy="7773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9122"/>
            <a:ext cx="5111750" cy="3915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9519"/>
            <a:ext cx="3008313" cy="2985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237343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58517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764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8357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179"/>
            <a:ext cx="8229600" cy="29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C41C-A487-0C45-A261-16903102544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URL</a:t>
            </a:r>
          </a:p>
        </p:txBody>
      </p:sp>
      <p:pic>
        <p:nvPicPr>
          <p:cNvPr id="7" name="Picture 6" descr="MD-flag-background-pp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8" name="Picture 7" descr="UMBC-primary-logo-CMYK-on-blac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pic>
        <p:nvPicPr>
          <p:cNvPr id="10" name="Picture 9" descr="corner-elem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18" y="3901058"/>
            <a:ext cx="1224081" cy="124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9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Chartfields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PeopleSoft Finance</a:t>
            </a:r>
          </a:p>
        </p:txBody>
      </p:sp>
    </p:spTree>
    <p:extLst>
      <p:ext uri="{BB962C8B-B14F-4D97-AF65-F5344CB8AC3E}">
        <p14:creationId xmlns:p14="http://schemas.microsoft.com/office/powerpoint/2010/main" val="268940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D14F-6B40-4924-A6FD-971C3FAA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 Business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3ED2-9AF0-444B-A494-F0A4725C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needed when project information is present (otherwise leave blank)</a:t>
            </a:r>
          </a:p>
          <a:p>
            <a:r>
              <a:rPr lang="en-US" dirty="0"/>
              <a:t>Default is UMBC1</a:t>
            </a:r>
          </a:p>
        </p:txBody>
      </p:sp>
    </p:spTree>
    <p:extLst>
      <p:ext uri="{BB962C8B-B14F-4D97-AF65-F5344CB8AC3E}">
        <p14:creationId xmlns:p14="http://schemas.microsoft.com/office/powerpoint/2010/main" val="333276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0F7E-043D-4A5E-A48A-F7DE1306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Project/Grant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FE4A-5924-4131-ADB8-75CBD0654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51426"/>
            <a:ext cx="4038600" cy="3173395"/>
          </a:xfrm>
        </p:spPr>
        <p:txBody>
          <a:bodyPr>
            <a:normAutofit/>
          </a:bodyPr>
          <a:lstStyle/>
          <a:p>
            <a:r>
              <a:rPr lang="en-US" dirty="0"/>
              <a:t>Provides link for financial transactions to the grant management module of PeopleSoft Finance.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1DB33-55CE-4FAB-BE7A-7FD89EFF4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02" y="1451426"/>
            <a:ext cx="3173395" cy="3173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75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7326-3BAD-4067-AD8E-21F64F55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C6ED-FCFE-44D1-9FF9-59E8E491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chartfield</a:t>
            </a:r>
            <a:r>
              <a:rPr lang="en-US" dirty="0"/>
              <a:t> further defines the financial information applied to the project.  If you have no project information, this </a:t>
            </a:r>
            <a:r>
              <a:rPr lang="en-US" dirty="0" err="1"/>
              <a:t>chartfield</a:t>
            </a:r>
            <a:r>
              <a:rPr lang="en-US" dirty="0"/>
              <a:t>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163105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A64A-4AEA-4E13-BB2E-E61259A6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Chartstring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65DA6-ACC0-441C-B6A4-62EED16D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 a series of </a:t>
            </a:r>
            <a:r>
              <a:rPr lang="en-US" dirty="0" err="1"/>
              <a:t>chartfields</a:t>
            </a:r>
            <a:endParaRPr lang="en-US" dirty="0"/>
          </a:p>
          <a:p>
            <a:r>
              <a:rPr lang="en-US" dirty="0"/>
              <a:t>Required for every transaction in PeopleSoft Finance including:</a:t>
            </a:r>
          </a:p>
          <a:p>
            <a:pPr lvl="1"/>
            <a:r>
              <a:rPr lang="en-US" dirty="0"/>
              <a:t>Entering transactions</a:t>
            </a:r>
          </a:p>
          <a:p>
            <a:pPr lvl="1"/>
            <a:r>
              <a:rPr lang="en-US" dirty="0"/>
              <a:t>Submitting paperwork for transaction entry</a:t>
            </a:r>
          </a:p>
          <a:p>
            <a:pPr lvl="1"/>
            <a:r>
              <a:rPr lang="en-US" dirty="0"/>
              <a:t>Report requests</a:t>
            </a:r>
          </a:p>
          <a:p>
            <a:pPr lvl="1"/>
            <a:r>
              <a:rPr lang="en-US" dirty="0"/>
              <a:t>Data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28822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50AF-E615-499F-8CF3-192FAB5A9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Chartstring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E0DA-F522-4217-A538-E4FF2C28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251"/>
            <a:ext cx="8229600" cy="341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UMBC1 – XXXX – XXXXX – XXXXXXX – XXX –   XXXXXXXX – XXXXXX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Bus Unit     Fund      Dept        Account     Prog Fin   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Proj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/Grant    Activity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Dept purchases</a:t>
            </a:r>
          </a:p>
          <a:p>
            <a:r>
              <a:rPr lang="en-US" sz="2200" dirty="0"/>
              <a:t>Budget amendments</a:t>
            </a:r>
          </a:p>
          <a:p>
            <a:r>
              <a:rPr lang="en-US" sz="2200" dirty="0"/>
              <a:t>Allocate expenses</a:t>
            </a:r>
          </a:p>
          <a:p>
            <a:r>
              <a:rPr lang="en-US" sz="2200" dirty="0"/>
              <a:t>Receive revenue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270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9308-BAA2-4840-982D-DA9B6EAB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 err="1"/>
              <a:t>Chartfield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EE8C-6A4D-4AC5-BA59-4A786DF5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Classifies transactions according to the accounts that should be affected, then applies those transactions to budgets or allows you to access specific budget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307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49B3-881C-4672-8B5F-31480A1C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/>
              <a:t>Chartfields</a:t>
            </a:r>
            <a:endParaRPr lang="en-US" sz="37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DA33A23-503D-425E-A7C8-E87E5B59F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39621"/>
              </p:ext>
            </p:extLst>
          </p:nvPr>
        </p:nvGraphicFramePr>
        <p:xfrm>
          <a:off x="457200" y="1610179"/>
          <a:ext cx="8229600" cy="298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44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3DE9-56E6-448F-BE29-A1F0B61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/>
              <a:t>Chartfields</a:t>
            </a:r>
            <a:r>
              <a:rPr lang="en-US" sz="3700"/>
              <a:t>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C468B4-9136-4BBF-BE10-44DDEEC4C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140601"/>
              </p:ext>
            </p:extLst>
          </p:nvPr>
        </p:nvGraphicFramePr>
        <p:xfrm>
          <a:off x="457200" y="1610179"/>
          <a:ext cx="8229600" cy="298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60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B20D-7B65-48D8-82C7-BF8403E1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46CE-E730-4DBC-B1E3-F3FA020E7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UMBC1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428B3-F379-4E8D-AA7F-527CC4E0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288" y="1463667"/>
            <a:ext cx="6977617" cy="348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3C9C-573C-40CE-A0BE-F2BA4C3F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F06E3-488D-44D1-8BE3-46C758099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1111 – State Support</a:t>
            </a:r>
          </a:p>
          <a:p>
            <a:r>
              <a:rPr lang="en-US" dirty="0"/>
              <a:t>1112 – Auxiliary Funds</a:t>
            </a:r>
          </a:p>
          <a:p>
            <a:r>
              <a:rPr lang="en-US" dirty="0"/>
              <a:t>1113 – Self Support</a:t>
            </a:r>
          </a:p>
          <a:p>
            <a:r>
              <a:rPr lang="en-US" dirty="0"/>
              <a:t>1253 – Sponsored Self Support</a:t>
            </a:r>
          </a:p>
        </p:txBody>
      </p:sp>
    </p:spTree>
    <p:extLst>
      <p:ext uri="{BB962C8B-B14F-4D97-AF65-F5344CB8AC3E}">
        <p14:creationId xmlns:p14="http://schemas.microsoft.com/office/powerpoint/2010/main" val="373845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B3D8-284A-4271-AB84-665E77B9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FD2E-83FF-4BB0-92B2-55FA8C53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or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FD66E-02E3-4C37-8EAD-98D08433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145" y="1508494"/>
            <a:ext cx="3262864" cy="32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5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677F-5369-4D9F-ACF8-8D6264D1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2644"/>
            <a:ext cx="8229600" cy="64406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5B043-9394-4F2E-90D4-A1CADD9AE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2" r="5" b="14156"/>
          <a:stretch/>
        </p:blipFill>
        <p:spPr>
          <a:xfrm>
            <a:off x="457200" y="1451426"/>
            <a:ext cx="4038600" cy="317339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F75E-1DC8-4203-8533-CC092FACC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51426"/>
            <a:ext cx="4038600" cy="3173395"/>
          </a:xfrm>
        </p:spPr>
        <p:txBody>
          <a:bodyPr>
            <a:normAutofit/>
          </a:bodyPr>
          <a:lstStyle/>
          <a:p>
            <a:r>
              <a:rPr lang="en-US" dirty="0"/>
              <a:t>Expense</a:t>
            </a:r>
          </a:p>
          <a:p>
            <a:r>
              <a:rPr lang="en-US" dirty="0"/>
              <a:t>Revenue</a:t>
            </a:r>
          </a:p>
          <a:p>
            <a:r>
              <a:rPr lang="en-US" dirty="0"/>
              <a:t>Asset</a:t>
            </a:r>
          </a:p>
          <a:p>
            <a:r>
              <a:rPr lang="en-US" dirty="0"/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417953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5E8-FE30-4D88-9AA7-B46677F8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Financial (Prog Fin)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B32F-5BE0-42D2-BE58-827373FF1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Categorizes expenses into further detail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For example:</a:t>
            </a:r>
          </a:p>
          <a:p>
            <a:pPr marL="0" indent="0">
              <a:buNone/>
            </a:pPr>
            <a:r>
              <a:rPr lang="en-US" sz="2400" dirty="0"/>
              <a:t>011 – Instruction - General</a:t>
            </a:r>
          </a:p>
          <a:p>
            <a:pPr marL="0" indent="0">
              <a:buNone/>
            </a:pPr>
            <a:r>
              <a:rPr lang="en-US" sz="2400" dirty="0"/>
              <a:t>012 – Instruction – Special</a:t>
            </a:r>
          </a:p>
          <a:p>
            <a:pPr marL="0" indent="0">
              <a:buNone/>
            </a:pPr>
            <a:r>
              <a:rPr lang="en-US" sz="2400" dirty="0"/>
              <a:t>021 – Research Institutes/Centers</a:t>
            </a:r>
          </a:p>
          <a:p>
            <a:pPr marL="0" indent="0">
              <a:buNone/>
            </a:pPr>
            <a:r>
              <a:rPr lang="en-US" sz="2400" dirty="0"/>
              <a:t>022 – Research - Individual</a:t>
            </a:r>
          </a:p>
        </p:txBody>
      </p:sp>
    </p:spTree>
    <p:extLst>
      <p:ext uri="{BB962C8B-B14F-4D97-AF65-F5344CB8AC3E}">
        <p14:creationId xmlns:p14="http://schemas.microsoft.com/office/powerpoint/2010/main" val="429116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320</Words>
  <Application>Microsoft Office PowerPoint</Application>
  <PresentationFormat>On-screen Show (16:9)</PresentationFormat>
  <Paragraphs>64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Chartfields</vt:lpstr>
      <vt:lpstr>What is a Chartfield?</vt:lpstr>
      <vt:lpstr>Chartfields</vt:lpstr>
      <vt:lpstr>Chartfields (cont.)</vt:lpstr>
      <vt:lpstr>Business Unit</vt:lpstr>
      <vt:lpstr>Fund Code</vt:lpstr>
      <vt:lpstr>Department</vt:lpstr>
      <vt:lpstr>Account</vt:lpstr>
      <vt:lpstr>Program Financial (Prog Fin)</vt:lpstr>
      <vt:lpstr>PC Business Unit</vt:lpstr>
      <vt:lpstr>Project/Grant</vt:lpstr>
      <vt:lpstr>Activity</vt:lpstr>
      <vt:lpstr>Chartstring</vt:lpstr>
      <vt:lpstr>Chartstring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Chartfields</dc:title>
  <dc:creator>Margo Falahee</dc:creator>
  <cp:lastModifiedBy>Margo Falahee</cp:lastModifiedBy>
  <cp:revision>7</cp:revision>
  <dcterms:created xsi:type="dcterms:W3CDTF">2020-10-05T14:42:39Z</dcterms:created>
  <dcterms:modified xsi:type="dcterms:W3CDTF">2020-10-07T19:30:01Z</dcterms:modified>
</cp:coreProperties>
</file>