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58" r:id="rId5"/>
    <p:sldId id="259" r:id="rId6"/>
    <p:sldId id="260" r:id="rId7"/>
    <p:sldId id="262" r:id="rId8"/>
    <p:sldId id="261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84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3387458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3073516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997952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1426"/>
            <a:ext cx="4038600" cy="317339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76781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1397255"/>
            <a:ext cx="4040188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1989969"/>
            <a:ext cx="4040188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397255"/>
            <a:ext cx="4041775" cy="4362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89969"/>
            <a:ext cx="4041775" cy="26940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205807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53554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1410809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79122"/>
            <a:ext cx="3008313" cy="77736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79122"/>
            <a:ext cx="5111750" cy="39155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09519"/>
            <a:ext cx="3008313" cy="298510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URL</a:t>
            </a:r>
          </a:p>
        </p:txBody>
      </p:sp>
    </p:spTree>
    <p:extLst>
      <p:ext uri="{BB962C8B-B14F-4D97-AF65-F5344CB8AC3E}">
        <p14:creationId xmlns:p14="http://schemas.microsoft.com/office/powerpoint/2010/main" val="2373430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858517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1764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283570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08032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10179"/>
            <a:ext cx="8229600" cy="29844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63C41C-A487-0C45-A261-16903102544D}" type="datetimeFigureOut">
              <a:rPr lang="en-US" smtClean="0"/>
              <a:t>10/15/2020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URL</a:t>
            </a:r>
          </a:p>
        </p:txBody>
      </p:sp>
      <p:pic>
        <p:nvPicPr>
          <p:cNvPr id="7" name="Picture 6" descr="MD-flag-background-ppt.pn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571500"/>
          </a:xfrm>
          <a:prstGeom prst="rect">
            <a:avLst/>
          </a:prstGeom>
        </p:spPr>
      </p:pic>
      <p:pic>
        <p:nvPicPr>
          <p:cNvPr id="8" name="Picture 7" descr="UMBC-primary-logo-CMYK-on-black.png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87" y="86177"/>
            <a:ext cx="1749252" cy="402989"/>
          </a:xfrm>
          <a:prstGeom prst="rect">
            <a:avLst/>
          </a:prstGeom>
        </p:spPr>
      </p:pic>
      <p:pic>
        <p:nvPicPr>
          <p:cNvPr id="10" name="Picture 9" descr="corner-element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19918" y="3901058"/>
            <a:ext cx="1224081" cy="1242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02903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Navigation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For PeopleSoft Finance</a:t>
            </a:r>
          </a:p>
        </p:txBody>
      </p:sp>
    </p:spTree>
    <p:extLst>
      <p:ext uri="{BB962C8B-B14F-4D97-AF65-F5344CB8AC3E}">
        <p14:creationId xmlns:p14="http://schemas.microsoft.com/office/powerpoint/2010/main" val="2689409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8F526-CCA3-40A4-B761-B2EEAE567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02644"/>
            <a:ext cx="8229600" cy="644065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700" dirty="0"/>
              <a:t>Employee Self Service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8D61A91-579E-47E4-B0F1-E27926229A9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83027" y="2653704"/>
            <a:ext cx="5225547" cy="2286176"/>
          </a:xfrm>
          <a:prstGeom prst="rect">
            <a:avLst/>
          </a:prstGeom>
          <a:noFill/>
        </p:spPr>
      </p:pic>
      <p:sp>
        <p:nvSpPr>
          <p:cNvPr id="9" name="Content Placeholder 3">
            <a:extLst>
              <a:ext uri="{FF2B5EF4-FFF2-40B4-BE49-F238E27FC236}">
                <a16:creationId xmlns:a16="http://schemas.microsoft.com/office/drawing/2014/main" id="{D75EEDDD-C167-4013-A1EE-C10ED1778F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19400" y="1437168"/>
            <a:ext cx="4038600" cy="3173395"/>
          </a:xfrm>
        </p:spPr>
        <p:txBody>
          <a:bodyPr>
            <a:normAutofit/>
          </a:bodyPr>
          <a:lstStyle/>
          <a:p>
            <a:r>
              <a:rPr lang="en-US" sz="2000" dirty="0"/>
              <a:t>Campus Work Center</a:t>
            </a:r>
          </a:p>
          <a:p>
            <a:r>
              <a:rPr lang="en-US" sz="2000" dirty="0"/>
              <a:t>Approvals</a:t>
            </a:r>
          </a:p>
          <a:p>
            <a:r>
              <a:rPr lang="en-US" sz="2000" dirty="0"/>
              <a:t>Other Work Centers</a:t>
            </a:r>
          </a:p>
        </p:txBody>
      </p:sp>
    </p:spTree>
    <p:extLst>
      <p:ext uri="{BB962C8B-B14F-4D97-AF65-F5344CB8AC3E}">
        <p14:creationId xmlns:p14="http://schemas.microsoft.com/office/powerpoint/2010/main" val="291248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B8F65-6317-4E66-B18C-82876E21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NAVBAR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498BFA7D-E54A-406C-95B2-C05A0943B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346709"/>
            <a:ext cx="8395455" cy="3671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08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8151C9E-4FFF-44B5-B553-88EE1721B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Navigator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2ED0D901-C2E4-4181-8020-6A6241EA57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28971"/>
            <a:ext cx="8229600" cy="3583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817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871A1-EDB3-443C-A1D8-A6F98FEF48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Navigator (cont.)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486EFD8-B79B-4D2D-9A2B-80465BA2E1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7014" y="1428970"/>
            <a:ext cx="8229599" cy="3637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6465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44BA5-280A-4EB4-811C-B99ADDA1AF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Navigator – </a:t>
            </a:r>
            <a:r>
              <a:rPr lang="en-US" sz="3600" i="1" dirty="0"/>
              <a:t>Back</a:t>
            </a:r>
            <a:r>
              <a:rPr lang="en-US" sz="3600" dirty="0"/>
              <a:t> bar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CE6A473-08A1-4AAA-B323-1F2C8B834D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199" y="1439603"/>
            <a:ext cx="8102009" cy="3558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62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27ADC-16AD-447A-95F8-D43B21611D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Breadcrumbs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AF731F0-6898-452B-B724-D0AA1F99237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6051" y="1471501"/>
            <a:ext cx="8050749" cy="3526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9129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D39E-8B55-4EA6-8049-79869422A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Breadcrumbs (cont.)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750A4479-16D1-4B1D-BB71-D5F1740CF9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4774" y="1346709"/>
            <a:ext cx="8229600" cy="361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97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29</Words>
  <Application>Microsoft Office PowerPoint</Application>
  <PresentationFormat>On-screen Show (16:9)</PresentationFormat>
  <Paragraphs>12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Navigation</vt:lpstr>
      <vt:lpstr>Employee Self Service</vt:lpstr>
      <vt:lpstr>NAVBAR</vt:lpstr>
      <vt:lpstr>Navigator</vt:lpstr>
      <vt:lpstr>Navigator (cont.)</vt:lpstr>
      <vt:lpstr>Navigator – Back bar</vt:lpstr>
      <vt:lpstr>Breadcrumbs</vt:lpstr>
      <vt:lpstr>Breadcrumbs (cont.)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Navigation</dc:title>
  <dc:creator>Margo Falahee</dc:creator>
  <cp:lastModifiedBy>Margo Falahee</cp:lastModifiedBy>
  <cp:revision>4</cp:revision>
  <dcterms:created xsi:type="dcterms:W3CDTF">2020-10-15T15:36:18Z</dcterms:created>
  <dcterms:modified xsi:type="dcterms:W3CDTF">2020-10-15T16:40:21Z</dcterms:modified>
</cp:coreProperties>
</file>